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85" r:id="rId19"/>
    <p:sldId id="284" r:id="rId20"/>
    <p:sldId id="283" r:id="rId21"/>
    <p:sldId id="282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5143500" type="screen16x9"/>
  <p:notesSz cx="6858000" cy="9144000"/>
  <p:embeddedFontLst>
    <p:embeddedFont>
      <p:font typeface="Anton" panose="020B0604020202020204" charset="0"/>
      <p:regular r:id="rId30"/>
    </p:embeddedFont>
    <p:embeddedFont>
      <p:font typeface="Fredoka One" panose="020B0604020202020204" charset="0"/>
      <p:regular r:id="rId31"/>
    </p:embeddedFont>
    <p:embeddedFont>
      <p:font typeface="Oswald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/>
        </p:nvGraphicFramePr>
        <p:xfrm>
          <a:off x="228603" y="2862412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66506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55170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09751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14152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/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447966" y="3078018"/>
            <a:ext cx="2472583" cy="194741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stores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6000 images in total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1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/>
          <p:nvPr/>
        </p:nvGrpSpPr>
        <p:grpSpPr>
          <a:xfrm>
            <a:off x="163673" y="2731885"/>
            <a:ext cx="3203082" cy="1101254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" name="Google Shape;489;p11"/>
          <p:cNvPicPr preferRelativeResize="0"/>
          <p:nvPr/>
        </p:nvPicPr>
        <p:blipFill rotWithShape="1">
          <a:blip r:embed="rId4">
            <a:alphaModFix/>
          </a:blip>
          <a:srcRect b="5069"/>
          <a:stretch/>
        </p:blipFill>
        <p:spPr>
          <a:xfrm>
            <a:off x="3402502" y="2571750"/>
            <a:ext cx="2876879" cy="239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1"/>
          <p:cNvPicPr preferRelativeResize="0"/>
          <p:nvPr/>
        </p:nvPicPr>
        <p:blipFill rotWithShape="1">
          <a:blip r:embed="rId5">
            <a:alphaModFix/>
          </a:blip>
          <a:srcRect b="5069"/>
          <a:stretch/>
        </p:blipFill>
        <p:spPr>
          <a:xfrm>
            <a:off x="6350875" y="2571750"/>
            <a:ext cx="2533023" cy="239225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1"/>
          <p:cNvSpPr txBox="1"/>
          <p:nvPr/>
        </p:nvSpPr>
        <p:spPr>
          <a:xfrm>
            <a:off x="379448" y="694142"/>
            <a:ext cx="8051302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was cleaned e.g. similar clothing types were mapped to a consistent category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 (e.g. a user could shop at 50% Nike, 30% Uniqlo, 20% Fred Perry buying 60% T-shirts, 20% trousers, 20% jumpers).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database. Deviations were included to prevent overfitting to the original shopping profiles.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based. Product weighting measures the proportion of each clothing type purchased; Shop weightings measures the proportion of clothes purchased at each shop.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304937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Profile</a:t>
              </a:r>
              <a:endParaRPr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304937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Profile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321A-08CA-47D7-84FF-F48227E5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5BAA-2221-448C-AA39-51EF7B8B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9E17-20EE-4BB6-8175-966137585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43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3C7AA-916C-4D48-A81F-C4101590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4"/>
          <a:stretch/>
        </p:blipFill>
        <p:spPr>
          <a:xfrm>
            <a:off x="2781519" y="1044010"/>
            <a:ext cx="5649231" cy="3317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indicates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Product Range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clothing stores to broaden inventory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including accessories (E.g. shoes, handbags, sunglasses) and non-fashion items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18414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73%, F1 score: 69%.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02071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/>
              <a:t>By Danny Zhuang, Daniel Rowbottom, Edward Ross, Yoon Hwan Kim</a:t>
            </a:r>
            <a:endParaRPr/>
          </a:p>
        </p:txBody>
      </p:sp>
      <p:cxnSp>
        <p:nvCxnSpPr>
          <p:cNvPr id="621" name="Google Shape;621;p21"/>
          <p:cNvCxnSpPr/>
          <p:nvPr/>
        </p:nvCxnSpPr>
        <p:spPr>
          <a:xfrm>
            <a:off x="6623875" y="2864450"/>
            <a:ext cx="33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1835</Words>
  <Application>Microsoft Office PowerPoint</Application>
  <PresentationFormat>On-screen Show (16:9)</PresentationFormat>
  <Paragraphs>258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Oswald</vt:lpstr>
      <vt:lpstr>Anton</vt:lpstr>
      <vt:lpstr>Arial</vt:lpstr>
      <vt:lpstr>Fredoka One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 – User Profiles</vt:lpstr>
      <vt:lpstr>5. Deployment – Image Recognition</vt:lpstr>
      <vt:lpstr>PowerPoint Presentation</vt:lpstr>
      <vt:lpstr>5. Deployment - Recommendations</vt:lpstr>
      <vt:lpstr>5. Deployment - Recommendations</vt:lpstr>
      <vt:lpstr>PowerPoint Presentation</vt:lpstr>
      <vt:lpstr>FUTURE ENHANCEMENTS</vt:lpstr>
      <vt:lpstr>CONCLUSIONS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28</cp:revision>
  <dcterms:created xsi:type="dcterms:W3CDTF">2021-05-03T01:34:06Z</dcterms:created>
  <dcterms:modified xsi:type="dcterms:W3CDTF">2021-05-11T05:23:12Z</dcterms:modified>
</cp:coreProperties>
</file>